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A6F89-9725-47E3-8A3D-3EB2B056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439613"/>
            <a:ext cx="9675813" cy="627771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ПРОЕКТ</a:t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ПРОМЫШЛЕННОСТЬ ГОРОДА НОВОМОСКОВСКА </a:t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 УЧЕНИК МБОУ”СОШ №18”</a:t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2-А КЛАССА ПОЛАДОВ  МАКСИМ </a:t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УЧИТЕЛЬ </a:t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ГИЗЗАТУЛЛИНА ВЕНЕРА КАМИЛЕВНА </a:t>
            </a: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86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4E975A-D609-4252-AEBA-6AE9A00E4012}"/>
              </a:ext>
            </a:extLst>
          </p:cNvPr>
          <p:cNvSpPr txBox="1"/>
          <p:nvPr/>
        </p:nvSpPr>
        <p:spPr>
          <a:xfrm>
            <a:off x="1696916" y="677007"/>
            <a:ext cx="9486900" cy="4536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Промышленность города Новомосковска будет развиваться, и это принесет много положительных изменений для горожан. Благодаря улучшению дорог и образованию, люди смогут жить в удобном и чистом городе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будущем Новомосковск будет современным и успешным городом, где людям будет комфортно жить и работать.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источников: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Тульская областная энциклопедия.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Официальные сайты предприятий города Новомосковск.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93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812B1D-FAD6-472C-85D8-3A914863EF56}"/>
              </a:ext>
            </a:extLst>
          </p:cNvPr>
          <p:cNvSpPr txBox="1"/>
          <p:nvPr/>
        </p:nvSpPr>
        <p:spPr>
          <a:xfrm>
            <a:off x="1730188" y="744071"/>
            <a:ext cx="9681882" cy="419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</a:t>
            </a:r>
            <a:r>
              <a:rPr lang="ru-RU" sz="3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заинтересовала  промышленность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Новомосковск.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1.Осуществить поиск необходимой тематико-теоретической информации в различных источниках.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2.Обработать теоретическую информацию.</a:t>
            </a: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3.Оформить презентацию.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48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827B2A-B6F4-4069-ABCB-CC927083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38" y="4193931"/>
            <a:ext cx="8082277" cy="2575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F3B7AF-EB80-4DA0-AB7B-304E44A719BD}"/>
              </a:ext>
            </a:extLst>
          </p:cNvPr>
          <p:cNvSpPr txBox="1"/>
          <p:nvPr/>
        </p:nvSpPr>
        <p:spPr>
          <a:xfrm>
            <a:off x="2338754" y="465992"/>
            <a:ext cx="8159261" cy="343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Промышленность города Новомосковск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Новомосковск — это город, где много заводов и фабрик. Эти предприятия помогают развивать экономику города и дают людям работу. В будущем промышленность города будет развиваться, и появятся новые возможности для жителей. Рассмотрим, какие изменения могут случиться в будущем, и как это повлияет на людей в Новомосковске.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3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EAEA1C-DA45-42AF-8D4A-547EB2D3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92" y="3921369"/>
            <a:ext cx="7842739" cy="2808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3433CE-9846-4B30-94F9-1BCFEBF24E8C}"/>
              </a:ext>
            </a:extLst>
          </p:cNvPr>
          <p:cNvSpPr txBox="1"/>
          <p:nvPr/>
        </p:nvSpPr>
        <p:spPr>
          <a:xfrm>
            <a:off x="2321168" y="756138"/>
            <a:ext cx="84933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Важнейшие предприятия города Новомосковск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«Новомосковская акционерная компания Азот»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одно из крупнейших предприятий города. Он занимается производством химических удобрений. Сегодня АО «Азот» — одно из крупнейших предприятий химической промышленности в Европе. На комбинате производят большой ассортимент минеральных удобрений, аммиак, метанол, азотную кислоту, индустриальный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Удобрения помогают фермерам выращивать больше и качественнее сельскохозяйственных культур.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73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A6BC09-9368-4D3D-8827-1CC6BD75530A}"/>
              </a:ext>
            </a:extLst>
          </p:cNvPr>
          <p:cNvSpPr txBox="1"/>
          <p:nvPr/>
        </p:nvSpPr>
        <p:spPr>
          <a:xfrm>
            <a:off x="2927838" y="448409"/>
            <a:ext cx="7957039" cy="441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Procter &amp; Gamble Новомосковск –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одним из крупнейших заводов по производству товаров бытовой химии. В настоящее время коллектив завода составляет около 1000 сотрудников. Предприятие по праву считается ведущим в городе и области.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продукция компании: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моющие и чистящие средства,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подгузники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для ухода за волосами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для ухода за телом и парфюмерия,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для ухода за полостью рта.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косметические средства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D7B107-F24A-4020-B90B-A2ABE3C0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37" y="4352192"/>
            <a:ext cx="7851531" cy="2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01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884AFF-BE93-40B6-86DF-42BCFCD19813}"/>
              </a:ext>
            </a:extLst>
          </p:cNvPr>
          <p:cNvSpPr txBox="1"/>
          <p:nvPr/>
        </p:nvSpPr>
        <p:spPr>
          <a:xfrm>
            <a:off x="2584938" y="606669"/>
            <a:ext cx="8414239" cy="2831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«КНАУФ ГИПС Новомосковск»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одно из крупнейших промышленных предприятий строительной индустрии России, основная деятельность предприятия связана с добычей и переработкой гипсового камня, а также производством на его основе современных строительных материалов: КНАУФ-листов,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гипсоплит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сухие полы, штукатурная смесь, грунтовки, краски, гидроизоляция КНАУФ.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2B2E8F-6142-4400-8167-C0CA5EE4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937" y="3569677"/>
            <a:ext cx="8291147" cy="32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92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588C79-D5A2-4155-AE5C-E252DE00EB01}"/>
              </a:ext>
            </a:extLst>
          </p:cNvPr>
          <p:cNvSpPr txBox="1"/>
          <p:nvPr/>
        </p:nvSpPr>
        <p:spPr>
          <a:xfrm>
            <a:off x="1608992" y="492369"/>
            <a:ext cx="10313378" cy="3446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Глава 3. Влияние промышленности на жизнь горожан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Промышленность города Новомосковск сильно влияет на жизнь людей, которые здесь живут. Заводы не только дают людям работу, но и помогают развивать город.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Экономическое влияние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роль промышленности — это предоставление рабочих мест. Заводы не только продают свою продукцию в России, но и за границу. Это помогает экономике города расти.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влияние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Промышленность помогает развивать город и улучшать жизнь людей. Заводы и фабрики строят новые дома для рабочих, спортивные комплексы для детей и взрослых, а также помогают создавать новые детские сады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школы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i?id=aae291a070469e9409a33c62408ec4ece4346ad2-6917316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174" y="3939338"/>
            <a:ext cx="3453171" cy="26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f0994375da47b35ea570a5abfa78798cb3c6c6b1-9237918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6085" y="3939338"/>
            <a:ext cx="3663235" cy="26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565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588C79-D5A2-4155-AE5C-E252DE00EB01}"/>
              </a:ext>
            </a:extLst>
          </p:cNvPr>
          <p:cNvSpPr txBox="1"/>
          <p:nvPr/>
        </p:nvSpPr>
        <p:spPr>
          <a:xfrm>
            <a:off x="1608992" y="492369"/>
            <a:ext cx="10313378" cy="3446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Глава 3. Влияние промышленности на жизнь горожан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Экологическое влияние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у промышленности есть и отрицательная сторона. Заводы, особенно те, которые работают с химическими веществами, могут загрязнять воздух и воду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может быть вредно для здоровья людей, так как загрязнение влияет на чистоту воздуха и воды.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Будущее промышленности в Новомосковске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будущем промышленность города будет развиваться ещё быстрее. Ожидается, что появятся новые заводы, которые будут использовать экологически чистые технологии и инновации. Это создаст новые рабочие места и улучшит жизнь горожан.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609" y="4094937"/>
            <a:ext cx="3437361" cy="2291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807" y="4094937"/>
            <a:ext cx="3685635" cy="22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89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5510F6-00DB-4A0E-9FC8-9E60D013DEB8}"/>
              </a:ext>
            </a:extLst>
          </p:cNvPr>
          <p:cNvSpPr txBox="1"/>
          <p:nvPr/>
        </p:nvSpPr>
        <p:spPr>
          <a:xfrm>
            <a:off x="1723293" y="694591"/>
            <a:ext cx="6751404" cy="6206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Глава 4. Перспективы развития промышленности города Новомосковск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будущем предприятия города будут использовать новые технологии, которые помогут делать производство более быстрым и качественным.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новых заводов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будущем в Новомосковске могут появиться новые заводы и фабрики, которые будут производить разные товары, например, солнечные панели для энергии или новые материалы для строительства. Это поможет людям получать новые товары и устройства, которые будут полезны для их жизни.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 и транспорт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заводы и фабрики будут развиваться, появится потребность в улучшении дорог и транспортных путей. В будущем в Новомосковске могут построить новые дороги и улучшить старые, чтобы машины и грузовики могли ездить быстрее и удобнее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товары будут доставляться вовремя.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и новые профессии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заводы развивались, нужно обучать новых специалистов, которые будут работать на этих предприятиях. В будущем в Новомосковске будут открываться новые школы и учебные центры, где дети смогут учиться, а потом работать на современных заводах.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975" y="1168922"/>
            <a:ext cx="3335459" cy="2215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975" y="3855562"/>
            <a:ext cx="3335459" cy="25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9977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11161</TotalTime>
  <Words>646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          НАУЧНЫЙ ПРОЕКТ ТЕМА: ПРОМЫШЛЕННОСТЬ ГОРОДА НОВОМОСКОВСКА  ВЫПОЛНИЛ: УЧЕНИК МБОУ”СОШ №18” 2-А КЛАССА ПОЛАДОВ  МАКСИМ  РУКОВОДИТЕЛЬ: УЧИТЕЛЬ  ГИЗЗАТУЛЛИНА ВЕНЕРА КАМИЛЕВНА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 города Новомосковск</dc:title>
  <dc:creator>Анастастия</dc:creator>
  <cp:lastModifiedBy>User</cp:lastModifiedBy>
  <cp:revision>21</cp:revision>
  <cp:lastPrinted>2025-02-26T12:15:11Z</cp:lastPrinted>
  <dcterms:created xsi:type="dcterms:W3CDTF">2025-02-19T09:21:21Z</dcterms:created>
  <dcterms:modified xsi:type="dcterms:W3CDTF">2025-03-12T07:00:07Z</dcterms:modified>
</cp:coreProperties>
</file>